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2022/5/25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2022/5/25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792556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　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A4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マジッククリアファイル　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4355976" y="6093296"/>
            <a:ext cx="4564070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364088" y="4365104"/>
            <a:ext cx="3522663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Ｗ２２０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0C/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白白＋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＋白白＋ﾆｽ</a:t>
            </a:r>
          </a:p>
          <a:p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０日間（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364087" y="2916813"/>
            <a:ext cx="352266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当社メリット：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通常のクリアファイルより多色な印刷が必要なマジックファイル。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当社なら１１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C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ユニットにより一回の印刷で表現可能。</a:t>
            </a:r>
          </a:p>
        </p:txBody>
      </p:sp>
      <p:pic>
        <p:nvPicPr>
          <p:cNvPr id="16" name="Picture 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6093296"/>
            <a:ext cx="28860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3928" y="1196752"/>
            <a:ext cx="496282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書類が入ると色や柄が変化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する「アッ」と驚くアイテム　インパクト効果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MAX</a:t>
            </a:r>
            <a:r>
              <a:rPr lang="ja-JP" altLang="en-US" sz="1600" dirty="0" err="1">
                <a:latin typeface="HG丸ｺﾞｼｯｸM-PRO" pitchFamily="50" charset="-128"/>
                <a:ea typeface="HG丸ｺﾞｼｯｸM-PRO" pitchFamily="50" charset="-128"/>
              </a:rPr>
              <a:t>です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②子供から大人まで使用可能なマルチアイテム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③もらったら絶対使う、長期広告掲載可能アイテム</a:t>
            </a:r>
          </a:p>
        </p:txBody>
      </p:sp>
      <p:pic>
        <p:nvPicPr>
          <p:cNvPr id="12" name="Picture 2" descr="C:\Users\a.ohmori.TNK\Google ドライブ\画像関連\WEB商品画像\140822_商品写真\output\miniIMG_64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720" y="1126601"/>
            <a:ext cx="2160240" cy="1433859"/>
          </a:xfrm>
          <a:prstGeom prst="rect">
            <a:avLst/>
          </a:prstGeom>
          <a:noFill/>
        </p:spPr>
      </p:pic>
      <p:pic>
        <p:nvPicPr>
          <p:cNvPr id="13" name="Picture 3" descr="C:\Users\a.ohmori.TNK\Google ドライブ\画像関連\WEB商品画像\140822_商品写真\output\miniIMG_64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2420888"/>
            <a:ext cx="2736304" cy="1816221"/>
          </a:xfrm>
          <a:prstGeom prst="rect">
            <a:avLst/>
          </a:prstGeom>
          <a:noFill/>
        </p:spPr>
      </p:pic>
      <p:pic>
        <p:nvPicPr>
          <p:cNvPr id="14" name="Picture 4" descr="C:\Users\a.ohmori.TNK\Google ドライブ\画像関連\WEB商品画像\140822_商品写真\output\miniIMG_640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4005064"/>
            <a:ext cx="2952328" cy="1959607"/>
          </a:xfrm>
          <a:prstGeom prst="rect">
            <a:avLst/>
          </a:prstGeom>
          <a:noFill/>
        </p:spPr>
      </p:pic>
      <p:sp>
        <p:nvSpPr>
          <p:cNvPr id="3" name="角丸四角形吹き出し 2"/>
          <p:cNvSpPr/>
          <p:nvPr/>
        </p:nvSpPr>
        <p:spPr>
          <a:xfrm>
            <a:off x="257328" y="4331465"/>
            <a:ext cx="2004608" cy="936104"/>
          </a:xfrm>
          <a:prstGeom prst="wedgeRoundRectCallout">
            <a:avLst>
              <a:gd name="adj1" fmla="val 71366"/>
              <a:gd name="adj2" fmla="val -56699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23528" y="4454558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アッと驚く</a:t>
            </a:r>
            <a:endParaRPr kumimoji="1" lang="en-US" altLang="ja-JP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  <a:p>
            <a:r>
              <a:rPr lang="ja-JP" altLang="en-US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インパクト抜群</a:t>
            </a:r>
            <a:endParaRPr kumimoji="1" lang="ja-JP" altLang="en-US" dirty="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425</TotalTime>
  <Words>144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HGｺﾞｼｯｸM</vt:lpstr>
      <vt:lpstr>HG丸ｺﾞｼｯｸM-PRO</vt:lpstr>
      <vt:lpstr>ＭＳ Ｐ明朝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大山 真穂</cp:lastModifiedBy>
  <cp:revision>57</cp:revision>
  <dcterms:created xsi:type="dcterms:W3CDTF">2013-04-02T06:14:51Z</dcterms:created>
  <dcterms:modified xsi:type="dcterms:W3CDTF">2022-05-25T06:25:59Z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